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0" r:id="rId3"/>
    <p:sldId id="264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3" r:id="rId13"/>
    <p:sldId id="269" r:id="rId14"/>
    <p:sldId id="270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306C"/>
    <a:srgbClr val="D9D9D9"/>
    <a:srgbClr val="E84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3937" autoAdjust="0"/>
  </p:normalViewPr>
  <p:slideViewPr>
    <p:cSldViewPr snapToGrid="0">
      <p:cViewPr>
        <p:scale>
          <a:sx n="66" d="100"/>
          <a:sy n="66" d="100"/>
        </p:scale>
        <p:origin x="677" y="19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fanduel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Quarterback Scores 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3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859" y="2847209"/>
            <a:ext cx="3566160" cy="11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endParaRPr lang="en-US" b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3"/>
                <a:stretch>
                  <a:fillRect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5859" y="2847209"/>
            <a:ext cx="3566160" cy="11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Bayesian 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DAG For the Model</a:t>
            </a:r>
          </a:p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General Model Descriptions – Refer to Course slides.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Bayesian 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Sampling Distribution: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Bayesian 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Diffuse Prior Distributions: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Bayesian Hierarchical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DAG For the Model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in a Fantasy Football game act as the managers of a virtual football team and try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their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by picking up the best line-up.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given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performance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players in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real-world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competition. 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team is allowed a pre-determined number of players on its roster, as well as a specified number at each position that can or must be used in each game (the "starters")</a:t>
            </a:r>
            <a:r>
              <a:rPr lang="fa-IR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this project we have chosen to work with the data gathered from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  <a:hlinkClick r:id="rId4"/>
              </a:rPr>
              <a:t>FanDuel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internet company.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“FanDuel is a web-based fantasy sports game and with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registered users and is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second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largest daily fantasy sports company (as measured by entry fees and user base) in the daily fantasy sports industry” – Wikipedia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Objective &amp; 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leveraged a Hierarchical Bayesian approach with the Markov Chain Monte Carlo method to predict the </a:t>
            </a:r>
            <a:r>
              <a:rPr lang="en-US" sz="24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points likely to be scored by an NFL quarterback in any given game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In this project we are interested to know: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players receive in a future match?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the predictions for the future performance of players?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 Stats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3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Fanduel points received by each player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position in a given week, 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opponent team in a given week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Etc.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63149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Raw data, then, undergoes different data preparation processes as follows: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Removing invalid records, binarizing indicator columns, Fixing naming issues, etc.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the points scored by players who play a 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certain position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for a 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given team.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 </a:t>
            </a:r>
            <a:r>
              <a:rPr lang="en-US" sz="2000" b="1" dirty="0">
                <a:solidFill>
                  <a:srgbClr val="CC0000"/>
                </a:solidFill>
                <a:latin typeface="Calibri" charset="0"/>
                <a:cs typeface="Calibri" charset="0"/>
              </a:rPr>
              <a:t>(?)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,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5-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,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5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6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460" y="3032567"/>
            <a:ext cx="3562559" cy="7059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position of the player. That is, the defense coefficient is normally distributed from the same position 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3727</TotalTime>
  <Words>756</Words>
  <Application>Microsoft Office PowerPoint</Application>
  <PresentationFormat>Widescreen</PresentationFormat>
  <Paragraphs>115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Georgia</vt:lpstr>
      <vt:lpstr>Symbol</vt:lpstr>
      <vt:lpstr>Office Theme</vt:lpstr>
      <vt:lpstr>A Bayesian Approach to Predicting NFL Quarterback Scores in Fanduel Tournaments</vt:lpstr>
      <vt:lpstr>Fantasy Football</vt:lpstr>
      <vt:lpstr>FanDuel</vt:lpstr>
      <vt:lpstr>Objective &amp; Research Questions</vt:lpstr>
      <vt:lpstr>Fanduel Stats Dataset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Bayesian Hierarchical Model</vt:lpstr>
      <vt:lpstr>Bayesian Hierarchical Model</vt:lpstr>
      <vt:lpstr>Bayesian Hierarchical Model</vt:lpstr>
      <vt:lpstr>Bayesian Hierarchical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Kiomars Nassiri Kahnamooee</cp:lastModifiedBy>
  <cp:revision>64</cp:revision>
  <dcterms:created xsi:type="dcterms:W3CDTF">2017-12-05T12:33:52Z</dcterms:created>
  <dcterms:modified xsi:type="dcterms:W3CDTF">2017-12-10T00:53:07Z</dcterms:modified>
</cp:coreProperties>
</file>